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269C-0629-DF14-DE38-8629A9EB2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7A64B-0508-C32D-C31E-5799DA8D49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C80C8-081A-889A-2F04-38CE84D6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2CD0-1221-4F2A-9308-20AFC2B48C3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16711-B6A3-1978-C40B-F98FC743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05D11-174F-7067-C808-864FE0FA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6150-C8C4-4F2C-BF98-E9263EDDF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2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D159-08CB-2069-FD74-B751055F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E3F593-A444-2EDC-0468-BB0B90851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BAFD5-CFA3-04FB-D71E-AEDD098D6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2CD0-1221-4F2A-9308-20AFC2B48C3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D6154-553F-EAF9-EA51-7663F9892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8E5F2-0E01-7F75-2ED9-DA2EF57AA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6150-C8C4-4F2C-BF98-E9263EDDF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13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2F42A8-9E10-2CDC-90BB-48BA55A32C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2644C2-A84F-B33D-3AEF-CEC017167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176E6-51B8-7F60-5563-DFF4B7BFA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2CD0-1221-4F2A-9308-20AFC2B48C3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5AF78-A45E-CC6F-9213-18D69DE9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AE23E-C92B-AC45-7D5E-589647B70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6150-C8C4-4F2C-BF98-E9263EDDF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0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4533-AA99-E292-C403-24AD6CB4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BACF-1982-4A97-01DC-48C9C3D13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F843B-930E-218A-C3DD-B370BFB0B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2CD0-1221-4F2A-9308-20AFC2B48C3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DE05A-4652-62B5-1ADE-966E4B506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D396B-5401-9E2D-9679-625C9836B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6150-C8C4-4F2C-BF98-E9263EDDF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56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10441-7EAD-F12F-ACC1-D9D651B12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AD6DC-3876-8F11-6E61-1086BC6E3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DF607-A34D-8ACB-E584-70B556416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2CD0-1221-4F2A-9308-20AFC2B48C3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A13A9-C71C-9BB5-878A-FA1FBAB17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F0755-D78C-4F00-04AF-2D5BF2FA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6150-C8C4-4F2C-BF98-E9263EDDF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29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70B5-9964-CDDD-06C1-EF788C86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9DC63-08CA-E31A-D4B4-2C7C43F50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59D53-908E-BEA7-4C95-B70584D17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C814DB-9125-7A1F-1EF1-07546CA8D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2CD0-1221-4F2A-9308-20AFC2B48C3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647DE-2E10-55BD-7A0A-55D0BC474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7704C-D949-838D-AFD5-DF19850F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6150-C8C4-4F2C-BF98-E9263EDDF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89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0BBE1-1AAB-9E55-F128-4B15EA862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3CD4A-F410-722A-41D0-245543D37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8E8CDD-A0E1-97AF-68ED-47CA08414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144A6-54F6-B6F5-D823-DF4DFCDB3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CCA497-615D-B90F-B412-E7B3FF18C0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1EC0FF-18B5-5FE5-D4D8-805486A0B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2CD0-1221-4F2A-9308-20AFC2B48C3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661309-2C59-5356-A3C4-2B69EF48F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3D90BC-7FA6-2CBA-79B3-252B9DBF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6150-C8C4-4F2C-BF98-E9263EDDF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5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B9520-C186-9F69-3D4D-06A23F08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1FF910-075F-F2EE-BB56-EA18E2ED5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2CD0-1221-4F2A-9308-20AFC2B48C3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9714C-41CA-3A6B-3443-91B9F3A3A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82FF5-325A-0546-30B5-97E9B65A4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6150-C8C4-4F2C-BF98-E9263EDDF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6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1FB10D-8972-A25C-AE1C-81725BC2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2CD0-1221-4F2A-9308-20AFC2B48C3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2691CE-0265-A4BB-7654-F533D7B49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E61C2-2C53-3BA1-4E16-01E47C3DC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6150-C8C4-4F2C-BF98-E9263EDDF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4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5948-D016-9B35-2583-C0647E1C0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3936E-E8DA-B7F4-338D-1C1F488EF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91F6C-4FA2-4AE3-B8EF-DC5A4723B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B13B0-AD37-E985-18CD-30EA5F1D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2CD0-1221-4F2A-9308-20AFC2B48C3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4F4E9-4BEB-881D-56FB-E6F49597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03A17-947E-BF00-2D76-85C023D84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6150-C8C4-4F2C-BF98-E9263EDDF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67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6B02B-30D8-FA0D-D168-6934A952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7BBAEA-56D7-3C61-2829-EED4B0E3AB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4E481F-5280-D73D-1F1B-1BBEFAC95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59F92-4131-51BB-709F-8E613C834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B2CD0-1221-4F2A-9308-20AFC2B48C3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53A81-4CE2-E8CB-132A-E67D75CE1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C1D7A-4E1A-EA4B-CA06-064D9053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6150-C8C4-4F2C-BF98-E9263EDDF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6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FAC6AA-221E-AAFE-A233-51DFB515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D9FBD-0611-913F-ABE2-4F83A554A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8644B-CCF8-E953-A03A-5249802034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6B2CD0-1221-4F2A-9308-20AFC2B48C3B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DAAE3-2098-DB01-8933-25A4544C8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9E8E-070F-5F5C-05B3-C4F5CB9111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186150-C8C4-4F2C-BF98-E9263EDDF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307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ffee beans on a table&#10;&#10;AI-generated content may be incorrect.">
            <a:extLst>
              <a:ext uri="{FF2B5EF4-FFF2-40B4-BE49-F238E27FC236}">
                <a16:creationId xmlns:a16="http://schemas.microsoft.com/office/drawing/2014/main" id="{F6AD6195-693F-8944-8BCB-4D142CF25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2" b="15775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74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ABC5F-097D-ECA3-65B3-C3528E1C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887F7-F8F0-0E4F-0E1D-14D0E86FD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8DC9A-8156-3EBE-AB53-B73F2D433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305"/>
            <a:ext cx="12192000" cy="642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36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73CE-44AE-B479-AA9F-F6553B1F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D7C46-0ECF-B8E8-AEAD-93CA24B56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64E5-C693-7FA9-B820-5E978BB33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563"/>
            <a:ext cx="12192000" cy="644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22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DEC39-3C27-6FCF-A289-8D789C6D4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ECDFD-B1F3-8F48-BC51-34D2E6647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01BCA-13C2-AE3D-8919-8E47AB1A9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019"/>
            <a:ext cx="12192000" cy="644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11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21F33-CDDA-AC11-8B0D-8E34A9651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478" y="1024259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4B9DA-3BB4-D104-5CF5-12448A063C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671B88C-19B1-0D1F-ED66-E37851393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859"/>
            <a:ext cx="12192000" cy="640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23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9A3C-FB98-5E2C-7692-A85A2F7A9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42BEA-E02C-9A8E-E6B1-EE821DC01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5C204-49E1-96C9-96A3-752128CA0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480"/>
            <a:ext cx="12192000" cy="642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6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98E3C-5B11-1D8C-448C-D9A7CE24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9AD37-70FB-3FF8-5CF9-6F2C9512C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F76AD-3BF5-2A6A-ADCF-AA74B39E4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124"/>
            <a:ext cx="12192000" cy="646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89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179DE-AAF2-0530-8ECE-8EFAEC21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04AE1-7A29-4FB7-BDDB-CE10EE448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E5628-7CDB-26E8-0FB6-1D54C7DB4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399"/>
            <a:ext cx="12192000" cy="644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33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4CB5-E43B-1074-E1C1-880174A4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754DC-72B3-C1A2-6A82-5E6DA33C8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2E38F-99FF-8EF8-FC93-EC7F5F8E1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209"/>
            <a:ext cx="12192000" cy="644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9C240-C346-BA0D-8D47-0C7A88B2E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8124A-A7E6-C0C0-354A-E783FE319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A289A-157F-24CB-D0C7-3155B7614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668"/>
            <a:ext cx="12192000" cy="645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42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9E97-270C-B6E1-1497-1AE809A9D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60AB-4BA3-F740-B1E4-309AEB77E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FDF5A-A54B-5939-B647-E4957322F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97"/>
            <a:ext cx="12192000" cy="643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87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F56F3-93CE-51BA-9A05-84FD97D1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0290E-1F29-82B3-C81D-74C99C27E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EC7BB-F8D7-8CF2-78AB-9F93CD63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031"/>
            <a:ext cx="12192000" cy="642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00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Ananye Shobhith Gajula</dc:creator>
  <cp:lastModifiedBy>Ananye Shobhith Gajula</cp:lastModifiedBy>
  <cp:revision>2</cp:revision>
  <dcterms:created xsi:type="dcterms:W3CDTF">2025-04-13T00:33:50Z</dcterms:created>
  <dcterms:modified xsi:type="dcterms:W3CDTF">2025-04-13T01:12:16Z</dcterms:modified>
</cp:coreProperties>
</file>